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45D79-96AA-4157-9CF8-92E91A48240B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FFC25-07FF-4D8E-A31B-1D508DBFD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78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92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3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5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9/25/2017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826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42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0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4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4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9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74675" y="-76200"/>
            <a:ext cx="8001000" cy="1216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smtClean="0"/>
              <a:t>802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smtClean="0"/>
              <a:t>(Pd.5; room B2)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57400" y="1219200"/>
            <a:ext cx="7129462" cy="426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COPY the following lesson into your notebook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COMPLETE  all the work IN YOUR NOTEBOOK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This work will be checked on THURSDAY!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EXAMEN: CAPITULO 1 will be TOMORROW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**</a:t>
            </a:r>
            <a:r>
              <a:rPr lang="en-US" sz="2800" i="1" dirty="0" smtClean="0"/>
              <a:t>If I get a bad report from the substitute teacher, there will be consequences**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813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" y="0"/>
            <a:ext cx="9058275" cy="884238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6B: </a:t>
            </a:r>
            <a:r>
              <a:rPr lang="en-US" sz="2800" dirty="0" err="1" smtClean="0">
                <a:solidFill>
                  <a:schemeClr val="tx1"/>
                </a:solidFill>
              </a:rPr>
              <a:t>Repaso</a:t>
            </a:r>
            <a:r>
              <a:rPr lang="en-US" sz="2800" dirty="0" smtClean="0">
                <a:solidFill>
                  <a:schemeClr val="tx1"/>
                </a:solidFill>
              </a:rPr>
              <a:t> para la </a:t>
            </a:r>
            <a:r>
              <a:rPr lang="en-US" sz="2800" dirty="0" err="1" smtClean="0">
                <a:solidFill>
                  <a:schemeClr val="tx1"/>
                </a:solidFill>
              </a:rPr>
              <a:t>prueba</a:t>
            </a:r>
            <a:r>
              <a:rPr lang="en-US" sz="2800" b="1" dirty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26/09/17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s-ES_tradnl" sz="2200" i="1" dirty="0">
                <a:solidFill>
                  <a:srgbClr val="00B050"/>
                </a:solidFill>
              </a:rPr>
              <a:t>L.O.: to </a:t>
            </a:r>
            <a:r>
              <a:rPr lang="es-ES_tradnl" sz="2200" i="1" dirty="0" err="1">
                <a:solidFill>
                  <a:srgbClr val="00B050"/>
                </a:solidFill>
              </a:rPr>
              <a:t>recall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the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topics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covered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>
                <a:solidFill>
                  <a:srgbClr val="00B050"/>
                </a:solidFill>
              </a:rPr>
              <a:t>last</a:t>
            </a:r>
            <a:r>
              <a:rPr lang="es-ES_tradnl" sz="2200" i="1" dirty="0">
                <a:solidFill>
                  <a:srgbClr val="00B050"/>
                </a:solidFill>
              </a:rPr>
              <a:t> </a:t>
            </a:r>
            <a:r>
              <a:rPr lang="es-ES_tradnl" sz="2200" i="1" dirty="0" err="1" smtClean="0">
                <a:solidFill>
                  <a:srgbClr val="00B050"/>
                </a:solidFill>
              </a:rPr>
              <a:t>year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399" y="1143000"/>
            <a:ext cx="3773937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457200" indent="-457200">
              <a:buAutoNum type="alphaUcPeriod"/>
            </a:pP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endParaRPr lang="en-US" dirty="0" smtClean="0"/>
          </a:p>
          <a:p>
            <a:pPr marL="457200" indent="-457200">
              <a:buAutoNum type="alphaUcPeriod"/>
            </a:pP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hablan</a:t>
            </a:r>
            <a:r>
              <a:rPr lang="en-US" dirty="0" smtClean="0"/>
              <a:t> </a:t>
            </a:r>
            <a:r>
              <a:rPr lang="en-US" dirty="0" err="1" smtClean="0"/>
              <a:t>espanol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dirty="0" smtClean="0"/>
              <a:t>Africa: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Europa:</a:t>
            </a:r>
            <a:endParaRPr lang="en-US" dirty="0"/>
          </a:p>
        </p:txBody>
      </p:sp>
      <p:pic>
        <p:nvPicPr>
          <p:cNvPr id="1026" name="Picture 2" descr="Image result for blank map of amer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37" y="914400"/>
            <a:ext cx="5217664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934200" y="20574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781421" y="232164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26337" y="2590800"/>
            <a:ext cx="2017263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57600" y="370153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2.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867400" y="5562600"/>
            <a:ext cx="762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7964" y="6260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3.</a:t>
            </a:r>
          </a:p>
        </p:txBody>
      </p:sp>
      <p:cxnSp>
        <p:nvCxnSpPr>
          <p:cNvPr id="14" name="Straight Arrow Connector 13"/>
          <p:cNvCxnSpPr>
            <a:endCxn id="16" idx="2"/>
          </p:cNvCxnSpPr>
          <p:nvPr/>
        </p:nvCxnSpPr>
        <p:spPr>
          <a:xfrm flipV="1">
            <a:off x="5438206" y="1436132"/>
            <a:ext cx="1305912" cy="697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10668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4.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71164" y="3276600"/>
            <a:ext cx="1571462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50374" y="4355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5.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391400" y="4724400"/>
            <a:ext cx="771857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63257" y="514933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6.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632210" y="2286000"/>
            <a:ext cx="883692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43400" y="21452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7.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3886200" y="1359932"/>
            <a:ext cx="2095082" cy="31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637964" y="2209800"/>
            <a:ext cx="5342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>
            <a:off x="7086600" y="2819400"/>
            <a:ext cx="690728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19800" y="20690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8.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81400" y="11430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9.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772400" y="35814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10.</a:t>
            </a:r>
          </a:p>
        </p:txBody>
      </p:sp>
      <p:cxnSp>
        <p:nvCxnSpPr>
          <p:cNvPr id="1027" name="Straight Arrow Connector 1026"/>
          <p:cNvCxnSpPr/>
          <p:nvPr/>
        </p:nvCxnSpPr>
        <p:spPr>
          <a:xfrm flipV="1">
            <a:off x="6629400" y="16764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543800" y="15356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15.</a:t>
            </a:r>
          </a:p>
        </p:txBody>
      </p:sp>
      <p:cxnSp>
        <p:nvCxnSpPr>
          <p:cNvPr id="1030" name="Straight Arrow Connector 1029"/>
          <p:cNvCxnSpPr/>
          <p:nvPr/>
        </p:nvCxnSpPr>
        <p:spPr>
          <a:xfrm>
            <a:off x="7086600" y="5562600"/>
            <a:ext cx="678426" cy="870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91400" y="63246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11.</a:t>
            </a:r>
          </a:p>
        </p:txBody>
      </p:sp>
      <p:cxnSp>
        <p:nvCxnSpPr>
          <p:cNvPr id="1033" name="Straight Arrow Connector 1032"/>
          <p:cNvCxnSpPr/>
          <p:nvPr/>
        </p:nvCxnSpPr>
        <p:spPr>
          <a:xfrm flipH="1">
            <a:off x="6019800" y="3886200"/>
            <a:ext cx="381836" cy="216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38800" y="3950732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12.</a:t>
            </a:r>
          </a:p>
        </p:txBody>
      </p:sp>
      <p:cxnSp>
        <p:nvCxnSpPr>
          <p:cNvPr id="1035" name="Straight Arrow Connector 1034"/>
          <p:cNvCxnSpPr/>
          <p:nvPr/>
        </p:nvCxnSpPr>
        <p:spPr>
          <a:xfrm flipH="1">
            <a:off x="4191000" y="2506308"/>
            <a:ext cx="1637882" cy="465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10000" y="2752885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13.</a:t>
            </a:r>
          </a:p>
        </p:txBody>
      </p:sp>
      <p:cxnSp>
        <p:nvCxnSpPr>
          <p:cNvPr id="1039" name="Straight Arrow Connector 1038"/>
          <p:cNvCxnSpPr/>
          <p:nvPr/>
        </p:nvCxnSpPr>
        <p:spPr>
          <a:xfrm flipH="1">
            <a:off x="5867400" y="4135398"/>
            <a:ext cx="1067636" cy="893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10200" y="48122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14.</a:t>
            </a:r>
          </a:p>
        </p:txBody>
      </p:sp>
      <p:cxnSp>
        <p:nvCxnSpPr>
          <p:cNvPr id="1041" name="Straight Arrow Connector 1040"/>
          <p:cNvCxnSpPr/>
          <p:nvPr/>
        </p:nvCxnSpPr>
        <p:spPr>
          <a:xfrm flipH="1">
            <a:off x="5515902" y="2971800"/>
            <a:ext cx="732498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180764" y="313586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16.</a:t>
            </a:r>
          </a:p>
        </p:txBody>
      </p:sp>
      <p:cxnSp>
        <p:nvCxnSpPr>
          <p:cNvPr id="1044" name="Straight Arrow Connector 1043"/>
          <p:cNvCxnSpPr/>
          <p:nvPr/>
        </p:nvCxnSpPr>
        <p:spPr>
          <a:xfrm flipH="1">
            <a:off x="4067442" y="1720334"/>
            <a:ext cx="733158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733800" y="18288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17.</a:t>
            </a:r>
          </a:p>
        </p:txBody>
      </p:sp>
      <p:cxnSp>
        <p:nvCxnSpPr>
          <p:cNvPr id="1046" name="Straight Arrow Connector 1045"/>
          <p:cNvCxnSpPr/>
          <p:nvPr/>
        </p:nvCxnSpPr>
        <p:spPr>
          <a:xfrm>
            <a:off x="7543800" y="53340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467600" y="56388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18.</a:t>
            </a:r>
          </a:p>
        </p:txBody>
      </p:sp>
      <p:cxnSp>
        <p:nvCxnSpPr>
          <p:cNvPr id="1048" name="Straight Arrow Connector 1047"/>
          <p:cNvCxnSpPr/>
          <p:nvPr/>
        </p:nvCxnSpPr>
        <p:spPr>
          <a:xfrm flipH="1">
            <a:off x="3581400" y="2362200"/>
            <a:ext cx="2086242" cy="369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200400" y="2514600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280003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222248"/>
            <a:ext cx="8077200" cy="5330952"/>
          </a:xfrm>
        </p:spPr>
        <p:txBody>
          <a:bodyPr>
            <a:normAutofit/>
          </a:bodyPr>
          <a:lstStyle/>
          <a:p>
            <a:r>
              <a:rPr lang="en-US" dirty="0" smtClean="0"/>
              <a:t>Copy and change to </a:t>
            </a:r>
            <a:r>
              <a:rPr lang="en-US" i="1" dirty="0" smtClean="0"/>
              <a:t>singular</a:t>
            </a:r>
            <a:r>
              <a:rPr lang="en-US" dirty="0" smtClean="0"/>
              <a:t> OR </a:t>
            </a:r>
            <a:r>
              <a:rPr lang="en-US" i="1" dirty="0" smtClean="0"/>
              <a:t>plural</a:t>
            </a:r>
          </a:p>
          <a:p>
            <a:pPr marL="0" indent="0">
              <a:buNone/>
            </a:pPr>
            <a:endParaRPr lang="en-US" i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un </a:t>
            </a:r>
            <a:r>
              <a:rPr lang="en-US" dirty="0" err="1" smtClean="0"/>
              <a:t>perro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y </a:t>
            </a:r>
            <a:r>
              <a:rPr lang="en-US" dirty="0" err="1" smtClean="0"/>
              <a:t>cariñoso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hermanos</a:t>
            </a:r>
            <a:r>
              <a:rPr lang="en-US" dirty="0" smtClean="0"/>
              <a:t> son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timidos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simpaticos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naranja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Ud</a:t>
            </a:r>
            <a:r>
              <a:rPr lang="en-US" dirty="0" smtClean="0"/>
              <a:t>. es un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estudioso</a:t>
            </a:r>
            <a:r>
              <a:rPr lang="en-US" dirty="0" smtClean="0"/>
              <a:t> y </a:t>
            </a:r>
            <a:r>
              <a:rPr lang="en-US" dirty="0" err="1" smtClean="0"/>
              <a:t>bastante</a:t>
            </a:r>
            <a:r>
              <a:rPr lang="en-US" dirty="0" smtClean="0"/>
              <a:t> </a:t>
            </a:r>
            <a:r>
              <a:rPr lang="en-US" dirty="0" err="1" smtClean="0"/>
              <a:t>inteligente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dificiles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2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Tarea</a:t>
            </a:r>
            <a:r>
              <a:rPr lang="en-US" sz="3600" dirty="0" smtClean="0">
                <a:solidFill>
                  <a:srgbClr val="FF0000"/>
                </a:solidFill>
              </a:rPr>
              <a:t> # 6B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TEXTO:</a:t>
            </a:r>
          </a:p>
          <a:p>
            <a:r>
              <a:rPr lang="en-US" u="sng" dirty="0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 p.R6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R6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R8</a:t>
            </a:r>
          </a:p>
          <a:p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R8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STUDY for </a:t>
            </a:r>
            <a:r>
              <a:rPr lang="en-US" b="1" dirty="0" smtClean="0"/>
              <a:t>QUIZ A: UN REPASO</a:t>
            </a:r>
            <a:r>
              <a:rPr lang="en-US" dirty="0"/>
              <a:t> </a:t>
            </a:r>
            <a:r>
              <a:rPr lang="en-US" dirty="0" smtClean="0"/>
              <a:t>on THURSDAY!</a:t>
            </a:r>
          </a:p>
          <a:p>
            <a:r>
              <a:rPr lang="en-US" b="1" dirty="0" smtClean="0"/>
              <a:t>Maps</a:t>
            </a:r>
          </a:p>
          <a:p>
            <a:r>
              <a:rPr lang="en-US" b="1" dirty="0" smtClean="0"/>
              <a:t>Singular</a:t>
            </a:r>
            <a:r>
              <a:rPr lang="en-US" b="1" dirty="0" smtClean="0">
                <a:sym typeface="Wingdings" panose="05000000000000000000" pitchFamily="2" charset="2"/>
              </a:rPr>
              <a:t>Plural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Possessive Adjectives</a:t>
            </a:r>
          </a:p>
          <a:p>
            <a:r>
              <a:rPr lang="en-US" b="1" dirty="0" err="1" smtClean="0">
                <a:sym typeface="Wingdings" panose="05000000000000000000" pitchFamily="2" charset="2"/>
              </a:rPr>
              <a:t>Ser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 err="1" smtClean="0">
                <a:sym typeface="Wingdings" panose="05000000000000000000" pitchFamily="2" charset="2"/>
              </a:rPr>
              <a:t>Tener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7467600" cy="88423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93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7007</TotalTime>
  <Words>208</Words>
  <Application>Microsoft Office PowerPoint</Application>
  <PresentationFormat>On-screen Show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PowerPoint Presentation</vt:lpstr>
      <vt:lpstr>Proposito 6B: Repaso para la prueba      26/09/17 L.O.: to recall the topics covered last year</vt:lpstr>
      <vt:lpstr>PRACTICA</vt:lpstr>
      <vt:lpstr>Tarea # 6B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5</cp:revision>
  <cp:lastPrinted>2017-09-20T21:02:40Z</cp:lastPrinted>
  <dcterms:created xsi:type="dcterms:W3CDTF">2017-09-20T20:15:25Z</dcterms:created>
  <dcterms:modified xsi:type="dcterms:W3CDTF">2017-09-25T17:04:01Z</dcterms:modified>
</cp:coreProperties>
</file>